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61" r:id="rId6"/>
  </p:sldIdLst>
  <p:sldSz cx="9144000" cy="6858000" type="screen4x3"/>
  <p:notesSz cx="6858000" cy="9144000"/>
  <p:custShowLst>
    <p:custShow name="Apresentação personalizada 1" id="0">
      <p:sldLst>
        <p:sld r:id="rId4"/>
        <p:sld r:id="rId5"/>
      </p:sldLst>
    </p:custShow>
  </p:custShow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856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110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13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63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599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104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396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142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541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28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145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EBEF-47E8-4DEC-9E04-CEAF2C0FB8E1}" type="datetimeFigureOut">
              <a:rPr lang="pt-PT" smtClean="0"/>
              <a:t>18-09-2017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A4997-E8CB-4B80-8AC2-79FB41B384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069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1753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9552" y="3836655"/>
            <a:ext cx="828092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000" dirty="0"/>
          </a:p>
          <a:p>
            <a:pPr algn="ctr"/>
            <a:r>
              <a:rPr lang="pt-PT" sz="2400" dirty="0">
                <a:solidFill>
                  <a:srgbClr val="990000"/>
                </a:solidFill>
              </a:rPr>
              <a:t> </a:t>
            </a:r>
            <a:r>
              <a:rPr lang="pt-PT" sz="2800" b="1" dirty="0">
                <a:solidFill>
                  <a:srgbClr val="990000"/>
                </a:solidFill>
              </a:rPr>
              <a:t>Engenharia e Arquitetura no Mundo </a:t>
            </a:r>
            <a:endParaRPr lang="pt-PT" sz="2800" dirty="0">
              <a:solidFill>
                <a:srgbClr val="990000"/>
              </a:solidFill>
            </a:endParaRPr>
          </a:p>
          <a:p>
            <a:pPr algn="ctr"/>
            <a:r>
              <a:rPr lang="pt-PT" sz="2800" b="1" dirty="0">
                <a:solidFill>
                  <a:srgbClr val="990000"/>
                </a:solidFill>
              </a:rPr>
              <a:t>Seminário de Apresentação </a:t>
            </a:r>
            <a:endParaRPr lang="pt-PT" sz="2800" dirty="0">
              <a:solidFill>
                <a:srgbClr val="990000"/>
              </a:solidFill>
            </a:endParaRPr>
          </a:p>
          <a:p>
            <a:pPr algn="ctr"/>
            <a:r>
              <a:rPr lang="pt-PT" sz="2800" b="1" dirty="0">
                <a:solidFill>
                  <a:srgbClr val="990000"/>
                </a:solidFill>
              </a:rPr>
              <a:t>Porto, 19 setembro 2017 </a:t>
            </a:r>
          </a:p>
          <a:p>
            <a:endParaRPr lang="pt-PT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2" y="5954781"/>
            <a:ext cx="8978105" cy="49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4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698">
        <p:split orient="vert"/>
      </p:transition>
    </mc:Choice>
    <mc:Fallback>
      <p:transition spd="slow" advTm="669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05417"/>
      </p:ext>
    </p:extLst>
  </p:cSld>
  <p:clrMapOvr>
    <a:masterClrMapping/>
  </p:clrMapOvr>
  <p:transition spd="slow" advTm="534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20"/>
            <a:ext cx="9144000" cy="684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6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8560">
        <p14:reveal/>
      </p:transition>
    </mc:Choice>
    <mc:Fallback>
      <p:transition spd="slow" advTm="85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-17188"/>
            <a:ext cx="9140500" cy="685601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188640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rgbClr val="990000"/>
                </a:solidFill>
              </a:rPr>
              <a:t>APOIO À INTERNACIONALIZAÇÃO DAS EMPRESAS</a:t>
            </a:r>
            <a:endParaRPr lang="pt-PT" sz="4000" b="1" dirty="0">
              <a:solidFill>
                <a:srgbClr val="99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1844824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800" dirty="0" smtClean="0"/>
              <a:t>CRIAÇÃO DE REDE DE ASSOCIAÇÕES DOS PALOP + TIMOR LESTE</a:t>
            </a:r>
          </a:p>
          <a:p>
            <a:pPr algn="just"/>
            <a:endParaRPr lang="pt-PT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800" dirty="0" smtClean="0"/>
              <a:t>PERFIS SETORIAIS E PROMOÇÃO JUNTO DE MERCADOS EMERGENTES (COLÔMBIA, MARROCOS, MEXICO E PERU)</a:t>
            </a:r>
          </a:p>
          <a:p>
            <a:pPr algn="just"/>
            <a:endParaRPr lang="pt-PT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800" dirty="0" smtClean="0"/>
              <a:t>PROMOÇÃO DO SETOR JUNTO DAS MULTILATERAIS FINANCEIRAS</a:t>
            </a:r>
          </a:p>
          <a:p>
            <a:pPr algn="just"/>
            <a:endParaRPr lang="pt-PT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800" dirty="0" smtClean="0"/>
              <a:t>MATERIAIS DE SUPORTE PROMOCIONAL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321610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1065">
        <p14:reveal/>
      </p:transition>
    </mc:Choice>
    <mc:Fallback>
      <p:transition spd="slow" advTm="110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52"/>
            <a:ext cx="9161785" cy="68474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29" y="1988840"/>
            <a:ext cx="74009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880429" y="1196752"/>
            <a:ext cx="1891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Programa</a:t>
            </a:r>
            <a:endParaRPr lang="pt-PT" sz="2800" b="1" dirty="0"/>
          </a:p>
        </p:txBody>
      </p:sp>
    </p:spTree>
    <p:extLst>
      <p:ext uri="{BB962C8B-B14F-4D97-AF65-F5344CB8AC3E}">
        <p14:creationId xmlns:p14="http://schemas.microsoft.com/office/powerpoint/2010/main" val="4187659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0465">
        <p14:reveal/>
      </p:transition>
    </mc:Choice>
    <mc:Fallback>
      <p:transition spd="slow" advTm="104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58</Words>
  <Application>Microsoft Office PowerPoint</Application>
  <PresentationFormat>Apresentação no Ecrã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  <vt:variant>
        <vt:lpstr>Apresentações personalizadas</vt:lpstr>
      </vt:variant>
      <vt:variant>
        <vt:i4>1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17</cp:revision>
  <dcterms:created xsi:type="dcterms:W3CDTF">2017-09-18T12:17:47Z</dcterms:created>
  <dcterms:modified xsi:type="dcterms:W3CDTF">2017-09-18T16:52:42Z</dcterms:modified>
</cp:coreProperties>
</file>